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79" r:id="rId4"/>
    <p:sldId id="268" r:id="rId5"/>
    <p:sldId id="269" r:id="rId6"/>
    <p:sldId id="270" r:id="rId7"/>
    <p:sldId id="271" r:id="rId8"/>
    <p:sldId id="276" r:id="rId9"/>
    <p:sldId id="278" r:id="rId10"/>
    <p:sldId id="273" r:id="rId11"/>
    <p:sldId id="275" r:id="rId12"/>
    <p:sldId id="277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5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1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4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6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5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6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1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5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3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1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5A499-B635-403D-829A-49B95E15E5D5}" type="datetimeFigureOut">
              <a:rPr lang="en-US" smtClean="0"/>
              <a:t>19-Mar-17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5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UVS </a:t>
            </a:r>
            <a:br>
              <a:rPr lang="en-US" dirty="0"/>
            </a:br>
            <a:r>
              <a:rPr lang="en-US" dirty="0"/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51402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87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Working on Simulink Bench</a:t>
            </a:r>
            <a:br>
              <a:rPr lang="en-US" dirty="0"/>
            </a:br>
            <a:endParaRPr lang="en-US" sz="31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593"/>
            <a:ext cx="10515600" cy="52200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I/P -sonar(port 3), x and y estimation (port3)</a:t>
            </a:r>
          </a:p>
          <a:p>
            <a:pPr marL="0" indent="0">
              <a:buNone/>
            </a:pPr>
            <a:r>
              <a:rPr lang="en-US" dirty="0"/>
              <a:t>Use of Range information -able to avoid obstacle and way point navigation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62" y="3286188"/>
            <a:ext cx="3226562" cy="227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24" y="2575494"/>
            <a:ext cx="6939915" cy="42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7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" y="401701"/>
            <a:ext cx="10515600" cy="9881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Code Implemented inside Guidance2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74" y="2663602"/>
            <a:ext cx="5425508" cy="22558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8713" y="3048000"/>
            <a:ext cx="5176069" cy="14842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4" name="VID_20170318_22305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7579" y="645054"/>
            <a:ext cx="3297601" cy="5861690"/>
          </a:xfrm>
        </p:spPr>
      </p:pic>
    </p:spTree>
    <p:extLst>
      <p:ext uri="{BB962C8B-B14F-4D97-AF65-F5344CB8AC3E}">
        <p14:creationId xmlns:p14="http://schemas.microsoft.com/office/powerpoint/2010/main" val="24842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7544"/>
            <a:ext cx="10515600" cy="579291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000" dirty="0"/>
              <a:t>Thank YOU !</a:t>
            </a:r>
          </a:p>
          <a:p>
            <a:pPr marL="0" indent="0" algn="ctr">
              <a:buNone/>
            </a:pP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900174" y="5807631"/>
            <a:ext cx="439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Team 2 for lending us their sonar </a:t>
            </a:r>
          </a:p>
        </p:txBody>
      </p:sp>
    </p:spTree>
    <p:extLst>
      <p:ext uri="{BB962C8B-B14F-4D97-AF65-F5344CB8AC3E}">
        <p14:creationId xmlns:p14="http://schemas.microsoft.com/office/powerpoint/2010/main" val="256021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5637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CAD ASSEMBLY</a:t>
            </a:r>
          </a:p>
        </p:txBody>
      </p:sp>
      <p:pic>
        <p:nvPicPr>
          <p:cNvPr id="5" name="Picture 4" descr="https://i.groupme.com/550x767.png.7e5e2ec570f04cf5a4739f2beea75c8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577" y="709562"/>
            <a:ext cx="5236845" cy="62942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7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61" y="230214"/>
            <a:ext cx="10515600" cy="1325563"/>
          </a:xfrm>
        </p:spPr>
        <p:txBody>
          <a:bodyPr/>
          <a:lstStyle/>
          <a:p>
            <a:r>
              <a:rPr lang="en-US" dirty="0"/>
              <a:t>More cool renders of our rover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9" y="960346"/>
            <a:ext cx="12225097" cy="58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0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INTEGRATING SONAR SENSOR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65" y="1825625"/>
            <a:ext cx="70910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86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238"/>
            <a:ext cx="10515600" cy="759905"/>
          </a:xfrm>
        </p:spPr>
        <p:txBody>
          <a:bodyPr/>
          <a:lstStyle/>
          <a:p>
            <a:pPr algn="ctr"/>
            <a:r>
              <a:rPr lang="en-GB" dirty="0"/>
              <a:t>MB1240 XL-Max Sonar –EZ/E4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592" y="802184"/>
            <a:ext cx="2593848" cy="195776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75655" y="775768"/>
            <a:ext cx="5154168" cy="25628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2144" y="3482994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Power required -      3.3v-5.5v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52144" y="50541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Sensor Range -  Not able to detect below 20 cm .</a:t>
            </a:r>
          </a:p>
          <a:p>
            <a:r>
              <a:rPr lang="en-US" dirty="0"/>
              <a:t>                         -  detect up to to 750 cm.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2144" y="41300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Beam pattern represent 2D detection area of the sensor</a:t>
            </a:r>
          </a:p>
          <a:p>
            <a:r>
              <a:rPr lang="en-US" dirty="0"/>
              <a:t> but in reality its 3D cone shaped </a:t>
            </a:r>
          </a:p>
        </p:txBody>
      </p:sp>
      <p:pic>
        <p:nvPicPr>
          <p:cNvPr id="9" name="Picture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1703" y="3394845"/>
            <a:ext cx="4845050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152144" y="58129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Four patterns A, B, C, and D which represent the detection 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3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912" y="335137"/>
            <a:ext cx="10515600" cy="12030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Working on Simulink Bench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Matlab function1 –Inside Tank Block- incorporate sonar sensor</a:t>
            </a:r>
          </a:p>
          <a:p>
            <a:pPr marL="0" indent="0">
              <a:buNone/>
            </a:pPr>
            <a:r>
              <a:rPr lang="en-US" dirty="0"/>
              <a:t>INPUT- orientation of the platform vehicle in XY frame </a:t>
            </a:r>
          </a:p>
          <a:p>
            <a:pPr marL="0" indent="0">
              <a:buNone/>
            </a:pPr>
            <a:r>
              <a:rPr lang="en-US" dirty="0"/>
              <a:t>           - positon in XY frame and radius for the multiple obstacle</a:t>
            </a:r>
          </a:p>
          <a:p>
            <a:pPr marL="0" indent="0">
              <a:buNone/>
            </a:pPr>
            <a:r>
              <a:rPr lang="en-US" dirty="0"/>
              <a:t>OUTPUT- Range in outport number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44" y="4001294"/>
            <a:ext cx="3883406" cy="2271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291384" y="1014984"/>
            <a:ext cx="3069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Integration of Sonar </a:t>
            </a:r>
          </a:p>
        </p:txBody>
      </p:sp>
    </p:spTree>
    <p:extLst>
      <p:ext uri="{BB962C8B-B14F-4D97-AF65-F5344CB8AC3E}">
        <p14:creationId xmlns:p14="http://schemas.microsoft.com/office/powerpoint/2010/main" val="321999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on Simulink Bench</a:t>
            </a:r>
            <a:br>
              <a:rPr lang="en-US" dirty="0"/>
            </a:br>
            <a:r>
              <a:rPr lang="en-US" sz="2400" b="1" dirty="0"/>
              <a:t>GNC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O/P from tank-(port number 3 , </a:t>
            </a:r>
            <a:r>
              <a:rPr lang="en-US" dirty="0" err="1"/>
              <a:t>EtickL</a:t>
            </a:r>
            <a:r>
              <a:rPr lang="en-US" dirty="0"/>
              <a:t>, </a:t>
            </a:r>
            <a:r>
              <a:rPr lang="en-US" dirty="0" err="1"/>
              <a:t>EtickR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I/P to GNC-(port number 3 , </a:t>
            </a:r>
            <a:r>
              <a:rPr lang="en-US" dirty="0" err="1"/>
              <a:t>EtickL</a:t>
            </a:r>
            <a:r>
              <a:rPr lang="en-US" dirty="0"/>
              <a:t>, </a:t>
            </a:r>
            <a:r>
              <a:rPr lang="en-US" dirty="0" err="1"/>
              <a:t>EtickR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83552" y="2672271"/>
            <a:ext cx="18227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545324" y="2084007"/>
            <a:ext cx="1362456" cy="1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06256" y="2103120"/>
            <a:ext cx="0" cy="56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1935480" y="3169285"/>
            <a:ext cx="5943600" cy="31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4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How did we start programming it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4274" y="3293294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Step 1: See output results with respect to distance to targets</a:t>
            </a:r>
          </a:p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386643"/>
              </p:ext>
            </p:extLst>
          </p:nvPr>
        </p:nvGraphicFramePr>
        <p:xfrm>
          <a:off x="6300231" y="1232452"/>
          <a:ext cx="4566551" cy="4678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7421">
                  <a:extLst>
                    <a:ext uri="{9D8B030D-6E8A-4147-A177-3AD203B41FA5}">
                      <a16:colId xmlns:a16="http://schemas.microsoft.com/office/drawing/2014/main" val="4231916102"/>
                    </a:ext>
                  </a:extLst>
                </a:gridCol>
                <a:gridCol w="2319130">
                  <a:extLst>
                    <a:ext uri="{9D8B030D-6E8A-4147-A177-3AD203B41FA5}">
                      <a16:colId xmlns:a16="http://schemas.microsoft.com/office/drawing/2014/main" val="3027045367"/>
                    </a:ext>
                  </a:extLst>
                </a:gridCol>
              </a:tblGrid>
              <a:tr h="584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Distance (cm)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Signal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8018543"/>
                  </a:ext>
                </a:extLst>
              </a:tr>
              <a:tr h="584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0222732"/>
                  </a:ext>
                </a:extLst>
              </a:tr>
              <a:tr h="584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3231383"/>
                  </a:ext>
                </a:extLst>
              </a:tr>
              <a:tr h="584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9373443"/>
                  </a:ext>
                </a:extLst>
              </a:tr>
              <a:tr h="584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2269315"/>
                  </a:ext>
                </a:extLst>
              </a:tr>
              <a:tr h="584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2207876"/>
                  </a:ext>
                </a:extLst>
              </a:tr>
              <a:tr h="584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0188547"/>
                  </a:ext>
                </a:extLst>
              </a:tr>
              <a:tr h="584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8816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41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199"/>
            <a:ext cx="4076769" cy="2034209"/>
          </a:xfrm>
        </p:spPr>
        <p:txBody>
          <a:bodyPr>
            <a:normAutofit/>
          </a:bodyPr>
          <a:lstStyle/>
          <a:p>
            <a:r>
              <a:rPr lang="en-US" dirty="0"/>
              <a:t>Step 2: Identify the obstacle</a:t>
            </a:r>
            <a:br>
              <a:rPr lang="en-US" dirty="0"/>
            </a:br>
            <a:r>
              <a:rPr lang="en-US" dirty="0"/>
              <a:t>Step 3: Establish a height of scan </a:t>
            </a:r>
          </a:p>
        </p:txBody>
      </p:sp>
      <p:pic>
        <p:nvPicPr>
          <p:cNvPr id="5" name="Picture 2" descr="http://www.homedepot.com/catalog/productImages/400_compressed/11/11310c59-1459-4a4b-b4d9-5efaa2a7342c_400_compresse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r="1445" b="3"/>
          <a:stretch/>
        </p:blipFill>
        <p:spPr bwMode="auto">
          <a:xfrm>
            <a:off x="6382159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UTCD Standard of PVC Traffic 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3" y="3015072"/>
            <a:ext cx="6096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457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246</Words>
  <Application>Microsoft Office PowerPoint</Application>
  <PresentationFormat>Widescreen</PresentationFormat>
  <Paragraphs>55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UVS  Team 1</vt:lpstr>
      <vt:lpstr>CAD ASSEMBLY</vt:lpstr>
      <vt:lpstr>More cool renders of our rover</vt:lpstr>
      <vt:lpstr>INTEGRATING SONAR SENSOR</vt:lpstr>
      <vt:lpstr>MB1240 XL-Max Sonar –EZ/E4</vt:lpstr>
      <vt:lpstr>Working on Simulink Bench </vt:lpstr>
      <vt:lpstr>Working on Simulink Bench GNC</vt:lpstr>
      <vt:lpstr>How did we start programming it ?</vt:lpstr>
      <vt:lpstr>Step 2: Identify the obstacle Step 3: Establish a height of scan </vt:lpstr>
      <vt:lpstr>Working on Simulink Bench </vt:lpstr>
      <vt:lpstr>Code Implemented inside Guidance2 </vt:lpstr>
      <vt:lpstr>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 1</dc:title>
  <dc:creator>Gautam, Tabin Raj</dc:creator>
  <cp:lastModifiedBy>Nitesh Panchal</cp:lastModifiedBy>
  <cp:revision>44</cp:revision>
  <dcterms:created xsi:type="dcterms:W3CDTF">2017-03-06T16:31:03Z</dcterms:created>
  <dcterms:modified xsi:type="dcterms:W3CDTF">2017-03-20T01:34:03Z</dcterms:modified>
</cp:coreProperties>
</file>